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/>
    <p:restoredTop sz="94698"/>
  </p:normalViewPr>
  <p:slideViewPr>
    <p:cSldViewPr>
      <p:cViewPr varScale="1">
        <p:scale>
          <a:sx n="63" d="100"/>
          <a:sy n="63" d="100"/>
        </p:scale>
        <p:origin x="-1728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A0E8ABAA-E2ED-414C-A926-F4F40E3BA39F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743"/>
            <a:ext cx="5438140" cy="4466693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676C2EC7-E5ED-4D66-BE6C-467A293B6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979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380" y="8090"/>
            <a:ext cx="7552914" cy="106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845049" y="4203700"/>
            <a:ext cx="2286001" cy="97462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90"/>
              </a:lnSpc>
            </a:pPr>
            <a:r>
              <a:rPr sz="1300" spc="-20" dirty="0" err="1" smtClean="0">
                <a:latin typeface="Arial Narrow"/>
                <a:cs typeface="Arial Narrow"/>
              </a:rPr>
              <a:t>Р</a:t>
            </a:r>
            <a:r>
              <a:rPr sz="1300" spc="-5" dirty="0" err="1" smtClean="0">
                <a:latin typeface="Arial Narrow"/>
                <a:cs typeface="Arial Narrow"/>
              </a:rPr>
              <a:t>а</a:t>
            </a:r>
            <a:r>
              <a:rPr sz="1300" spc="5" dirty="0" err="1" smtClean="0">
                <a:latin typeface="Arial Narrow"/>
                <a:cs typeface="Arial Narrow"/>
              </a:rPr>
              <a:t>зм</a:t>
            </a:r>
            <a:r>
              <a:rPr sz="1300" dirty="0" err="1" smtClean="0">
                <a:latin typeface="Arial Narrow"/>
                <a:cs typeface="Arial Narrow"/>
              </a:rPr>
              <a:t>ер</a:t>
            </a:r>
            <a:r>
              <a:rPr sz="1300" dirty="0" smtClean="0">
                <a:latin typeface="Arial Narrow"/>
                <a:cs typeface="Arial Narrow"/>
              </a:rPr>
              <a:t> </a:t>
            </a:r>
            <a:r>
              <a:rPr sz="1300" spc="10" dirty="0">
                <a:latin typeface="Arial Narrow"/>
                <a:cs typeface="Arial Narrow"/>
              </a:rPr>
              <a:t>п</a:t>
            </a:r>
            <a:r>
              <a:rPr sz="1300" spc="5" dirty="0">
                <a:latin typeface="Arial Narrow"/>
                <a:cs typeface="Arial Narrow"/>
              </a:rPr>
              <a:t>о</a:t>
            </a:r>
            <a:r>
              <a:rPr sz="1300" spc="25" dirty="0">
                <a:latin typeface="Arial Narrow"/>
                <a:cs typeface="Arial Narrow"/>
              </a:rPr>
              <a:t>с</a:t>
            </a:r>
            <a:r>
              <a:rPr sz="1300" dirty="0">
                <a:latin typeface="Arial Narrow"/>
                <a:cs typeface="Arial Narrow"/>
              </a:rPr>
              <a:t>об</a:t>
            </a:r>
            <a:r>
              <a:rPr sz="1300" spc="5" dirty="0">
                <a:latin typeface="Arial Narrow"/>
                <a:cs typeface="Arial Narrow"/>
              </a:rPr>
              <a:t>и</a:t>
            </a:r>
            <a:r>
              <a:rPr sz="1300" dirty="0">
                <a:latin typeface="Arial Narrow"/>
                <a:cs typeface="Arial Narrow"/>
              </a:rPr>
              <a:t>я</a:t>
            </a:r>
          </a:p>
          <a:p>
            <a:pPr algn="ctr">
              <a:lnSpc>
                <a:spcPts val="1365"/>
              </a:lnSpc>
            </a:pPr>
            <a:r>
              <a:rPr lang="ru-RU" sz="1300" dirty="0" smtClean="0">
                <a:latin typeface="Arial Narrow"/>
                <a:cs typeface="Arial Narrow"/>
              </a:rPr>
              <a:t>в Мурманской области </a:t>
            </a:r>
            <a:r>
              <a:rPr sz="1300" spc="25" dirty="0" err="1" smtClean="0">
                <a:latin typeface="Arial Narrow"/>
                <a:cs typeface="Arial Narrow"/>
              </a:rPr>
              <a:t>с</a:t>
            </a:r>
            <a:r>
              <a:rPr sz="1300" spc="5" dirty="0" err="1" smtClean="0">
                <a:latin typeface="Arial Narrow"/>
                <a:cs typeface="Arial Narrow"/>
              </a:rPr>
              <a:t>о</a:t>
            </a:r>
            <a:r>
              <a:rPr sz="1300" spc="15" dirty="0" err="1" smtClean="0">
                <a:latin typeface="Arial Narrow"/>
                <a:cs typeface="Arial Narrow"/>
              </a:rPr>
              <a:t>с</a:t>
            </a:r>
            <a:r>
              <a:rPr sz="1300" dirty="0" err="1" smtClean="0">
                <a:latin typeface="Arial Narrow"/>
                <a:cs typeface="Arial Narrow"/>
              </a:rPr>
              <a:t>та</a:t>
            </a:r>
            <a:r>
              <a:rPr sz="1300" spc="5" dirty="0" err="1" smtClean="0">
                <a:latin typeface="Arial Narrow"/>
                <a:cs typeface="Arial Narrow"/>
              </a:rPr>
              <a:t>в</a:t>
            </a:r>
            <a:r>
              <a:rPr sz="1300" dirty="0" err="1" smtClean="0">
                <a:latin typeface="Arial Narrow"/>
                <a:cs typeface="Arial Narrow"/>
              </a:rPr>
              <a:t>ит</a:t>
            </a:r>
            <a:endParaRPr sz="1300" dirty="0">
              <a:latin typeface="Arial Narrow"/>
              <a:cs typeface="Arial Narrow"/>
            </a:endParaRPr>
          </a:p>
          <a:p>
            <a:pPr algn="ctr">
              <a:lnSpc>
                <a:spcPts val="4575"/>
              </a:lnSpc>
            </a:pPr>
            <a:r>
              <a:rPr lang="ru-RU" sz="3600" b="1" dirty="0" smtClean="0">
                <a:solidFill>
                  <a:srgbClr val="0069A9"/>
                </a:solidFill>
                <a:latin typeface="Arial"/>
                <a:cs typeface="Arial"/>
              </a:rPr>
              <a:t>11023,</a:t>
            </a:r>
            <a:r>
              <a:rPr lang="ru-RU" sz="3600" b="1" spc="-65" dirty="0" smtClean="0">
                <a:solidFill>
                  <a:srgbClr val="0069A9"/>
                </a:solidFill>
                <a:latin typeface="Arial"/>
                <a:cs typeface="Arial"/>
              </a:rPr>
              <a:t>50</a:t>
            </a:r>
            <a:r>
              <a:rPr lang="ru-RU" sz="1400" b="1" spc="-20" dirty="0" smtClean="0">
                <a:solidFill>
                  <a:srgbClr val="0069A9"/>
                </a:solidFill>
                <a:latin typeface="Arial"/>
                <a:cs typeface="Arial"/>
              </a:rPr>
              <a:t> </a:t>
            </a:r>
            <a:r>
              <a:rPr sz="1300" b="1" spc="-20" dirty="0" err="1">
                <a:solidFill>
                  <a:srgbClr val="0069A9"/>
                </a:solidFill>
                <a:latin typeface="Arial"/>
                <a:cs typeface="Arial"/>
              </a:rPr>
              <a:t>р</a:t>
            </a:r>
            <a:r>
              <a:rPr sz="1300" b="1" spc="5" dirty="0" err="1">
                <a:solidFill>
                  <a:srgbClr val="0069A9"/>
                </a:solidFill>
                <a:latin typeface="Arial"/>
                <a:cs typeface="Arial"/>
              </a:rPr>
              <a:t>у</a:t>
            </a:r>
            <a:r>
              <a:rPr sz="1300" b="1" spc="-35" dirty="0" err="1">
                <a:solidFill>
                  <a:srgbClr val="0069A9"/>
                </a:solidFill>
                <a:latin typeface="Arial"/>
                <a:cs typeface="Arial"/>
              </a:rPr>
              <a:t>б</a:t>
            </a:r>
            <a:r>
              <a:rPr sz="1300" b="1" spc="-35" dirty="0">
                <a:solidFill>
                  <a:srgbClr val="0069A9"/>
                </a:solidFill>
                <a:latin typeface="Arial"/>
                <a:cs typeface="Arial"/>
              </a:rPr>
              <a:t>.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904200" y="8470900"/>
            <a:ext cx="3253300" cy="727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35000"/>
              </a:lnSpc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Доход семьи в городе с января по декабрь 2021 года составил 257 тыс. руб. Муж заработал 245 тыс., жена-студентка получала стипендию, за год вышло 12 тыс. руб. Других доходов не было.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1985054" y="9541129"/>
            <a:ext cx="1549400" cy="510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n-US" sz="1400" b="1" spc="-10">
                <a:solidFill>
                  <a:schemeClr val="bg1"/>
                </a:solidFill>
                <a:latin typeface="Arial"/>
                <a:cs typeface="Arial"/>
              </a:rPr>
              <a:t>257</a:t>
            </a:r>
            <a:r>
              <a:rPr sz="1400" b="1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  <a:spcAft>
                <a:spcPts val="400"/>
              </a:spcAft>
            </a:pPr>
            <a:r>
              <a:rPr lang="ru-RU" sz="900" b="1" spc="15" dirty="0">
                <a:latin typeface="Arial"/>
                <a:cs typeface="Arial"/>
              </a:rPr>
              <a:t>Доходы семьи за год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6598666" y="9624359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300" b="1" spc="10" dirty="0">
                <a:latin typeface="Arial"/>
                <a:cs typeface="Arial"/>
              </a:rPr>
              <a:t>10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lang="en-US" sz="1300" b="1" spc="10" dirty="0">
                <a:latin typeface="Arial"/>
                <a:cs typeface="Arial"/>
              </a:rPr>
              <a:t>7</a:t>
            </a:r>
            <a:r>
              <a:rPr sz="1300" b="1" spc="10" dirty="0">
                <a:latin typeface="Arial"/>
                <a:cs typeface="Arial"/>
              </a:rPr>
              <a:t>0</a:t>
            </a:r>
            <a:r>
              <a:rPr lang="en-US" sz="1300" b="1" spc="10" dirty="0">
                <a:latin typeface="Arial"/>
                <a:cs typeface="Arial"/>
              </a:rPr>
              <a:t>8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 err="1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 err="1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 err="1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 err="1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lang="ru-RU" sz="1000" b="1" dirty="0">
                <a:solidFill>
                  <a:schemeClr val="bg1"/>
                </a:solidFill>
                <a:latin typeface="Arial"/>
                <a:cs typeface="Arial"/>
              </a:rPr>
              <a:t>ей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2"/>
          <p:cNvSpPr txBox="1"/>
          <p:nvPr/>
        </p:nvSpPr>
        <p:spPr>
          <a:xfrm>
            <a:off x="425450" y="10223501"/>
            <a:ext cx="6732050" cy="406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>
                <a:latin typeface="Arial"/>
                <a:cs typeface="Arial"/>
              </a:rPr>
              <a:t>городе</a:t>
            </a:r>
            <a:r>
              <a:rPr sz="900" b="1" dirty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20227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>
                <a:latin typeface="Arial"/>
                <a:cs typeface="Arial"/>
              </a:rPr>
              <a:t>р</a:t>
            </a:r>
            <a:r>
              <a:rPr sz="900" b="1" dirty="0" err="1">
                <a:latin typeface="Arial"/>
                <a:cs typeface="Arial"/>
              </a:rPr>
              <a:t>у</a:t>
            </a:r>
            <a:r>
              <a:rPr sz="900" b="1" spc="-25" dirty="0" err="1">
                <a:latin typeface="Arial"/>
                <a:cs typeface="Arial"/>
              </a:rPr>
              <a:t>б</a:t>
            </a:r>
            <a:r>
              <a:rPr sz="900" b="1" spc="-15" dirty="0" err="1">
                <a:latin typeface="Arial"/>
                <a:cs typeface="Arial"/>
              </a:rPr>
              <a:t>л</a:t>
            </a:r>
            <a:r>
              <a:rPr sz="900" b="1" dirty="0" err="1">
                <a:latin typeface="Arial"/>
                <a:cs typeface="Arial"/>
              </a:rPr>
              <a:t>ей</a:t>
            </a:r>
            <a:r>
              <a:rPr sz="900" b="1" dirty="0">
                <a:latin typeface="Arial"/>
                <a:cs typeface="Arial"/>
              </a:rPr>
              <a:t>. 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</a:t>
            </a:r>
            <a:r>
              <a:rPr sz="900" b="1" dirty="0" err="1">
                <a:latin typeface="Arial"/>
                <a:cs typeface="Arial"/>
              </a:rPr>
              <a:t>п</a:t>
            </a:r>
            <a:r>
              <a:rPr sz="900" b="1" spc="-15" dirty="0" err="1">
                <a:latin typeface="Arial"/>
                <a:cs typeface="Arial"/>
              </a:rPr>
              <a:t>о</a:t>
            </a:r>
            <a:r>
              <a:rPr sz="900" b="1" dirty="0" err="1">
                <a:latin typeface="Arial"/>
                <a:cs typeface="Arial"/>
              </a:rPr>
              <a:t>собие</a:t>
            </a:r>
            <a:r>
              <a:rPr sz="900" b="1" dirty="0" smtClean="0">
                <a:latin typeface="Arial"/>
                <a:cs typeface="Arial"/>
              </a:rPr>
              <a:t>.</a:t>
            </a:r>
            <a:endParaRPr lang="en-US" sz="900" b="1" dirty="0" smtClean="0">
              <a:latin typeface="Arial"/>
              <a:cs typeface="Arial"/>
            </a:endParaRPr>
          </a:p>
          <a:p>
            <a:pPr marR="5080" algn="ctr">
              <a:lnSpc>
                <a:spcPct val="90900"/>
              </a:lnSpc>
            </a:pP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85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Колтыпина Галина Алексеевна</dc:creator>
  <cp:lastModifiedBy>061LaponovaTA</cp:lastModifiedBy>
  <cp:revision>36</cp:revision>
  <dcterms:created xsi:type="dcterms:W3CDTF">2021-06-30T17:53:49Z</dcterms:created>
  <dcterms:modified xsi:type="dcterms:W3CDTF">2022-03-30T07:32:17Z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