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7556500" cy="10693400"/>
  <p:notesSz cx="75565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6475"/>
    <a:srgbClr val="917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0"/>
    <p:restoredTop sz="94697"/>
  </p:normalViewPr>
  <p:slideViewPr>
    <p:cSldViewPr>
      <p:cViewPr varScale="1">
        <p:scale>
          <a:sx n="69" d="100"/>
          <a:sy n="69" d="100"/>
        </p:scale>
        <p:origin x="-1674" y="-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799A30-766A-4669-A818-33C60FC2CA00}" type="datetimeFigureOut">
              <a:rPr lang="ru-RU" smtClean="0"/>
              <a:pPr/>
              <a:t>25.03.2022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1DBA6-FD4A-42C3-806A-88FCF5558B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749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548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19" y="1"/>
            <a:ext cx="7558634" cy="1069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4006850" y="5282927"/>
            <a:ext cx="3048000" cy="16799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2570" marR="234950" algn="ctr">
              <a:lnSpc>
                <a:spcPts val="2500"/>
              </a:lnSpc>
            </a:pPr>
            <a:r>
              <a:rPr sz="2100" b="1" spc="-10" dirty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</a:t>
            </a:r>
            <a:r>
              <a:rPr sz="2100" b="1" spc="-30" dirty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2100" b="1" spc="-10" dirty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2100" b="1" spc="30" dirty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2100" b="1" spc="-65" dirty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2100" b="1" dirty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2100" b="1" spc="-10" dirty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</a:t>
            </a:r>
            <a:r>
              <a:rPr sz="2100" b="1" spc="20" dirty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2100" b="1" spc="-95" dirty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2100" b="1" spc="-5" dirty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2100" b="1" spc="10" dirty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2100" b="1" spc="-5" dirty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лени</a:t>
            </a:r>
            <a:r>
              <a:rPr sz="2100" b="1" dirty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2100" b="1" spc="-5" dirty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ПФР </a:t>
            </a:r>
            <a:r>
              <a:rPr lang="ru-RU" sz="2100" b="1" spc="-5" dirty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100" b="1" spc="-5" dirty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2100" b="1" dirty="0" err="1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sz="2100" b="1" dirty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1" dirty="0" smtClean="0">
                <a:solidFill>
                  <a:srgbClr val="4A6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Мурманской области</a:t>
            </a:r>
            <a:endParaRPr sz="2100" dirty="0">
              <a:solidFill>
                <a:srgbClr val="4A64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630"/>
              </a:lnSpc>
              <a:spcBef>
                <a:spcPts val="525"/>
              </a:spcBef>
            </a:pPr>
            <a:r>
              <a:rPr lang="ru-RU" sz="2300" b="1" dirty="0" smtClean="0">
                <a:solidFill>
                  <a:srgbClr val="D962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8-800-6</a:t>
            </a:r>
            <a:r>
              <a:rPr sz="2300" b="1" dirty="0" smtClean="0">
                <a:solidFill>
                  <a:srgbClr val="D962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000-</a:t>
            </a:r>
            <a:r>
              <a:rPr lang="ru-RU" sz="2300" b="1" smtClean="0">
                <a:solidFill>
                  <a:srgbClr val="D962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361</a:t>
            </a:r>
            <a:endParaRPr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350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3</Words>
  <Application>Microsoft Office PowerPoint</Application>
  <PresentationFormat>Произвольный</PresentationFormat>
  <Paragraphs>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____2020     ___MARCH _LISTOVKY_udalenno_.indd</dc:title>
  <dc:creator>Designer</dc:creator>
  <cp:lastModifiedBy>Шевченко Наталья Валентиновна</cp:lastModifiedBy>
  <cp:revision>17</cp:revision>
  <dcterms:created xsi:type="dcterms:W3CDTF">2020-03-27T20:17:23Z</dcterms:created>
  <dcterms:modified xsi:type="dcterms:W3CDTF">2022-03-25T05:47:31Z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2020-03-27T00:00:00Z</vt:filetime>
  </property>
  <property fmtid="{D5CDD505-2E9C-101B-9397-08002B2CF9AE}" pid="3" name="LastSaved">
    <vt:filetime>2020-03-27T00:00:00Z</vt:filetime>
  </property>
</Properties>
</file>