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804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244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5245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797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6853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085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457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78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25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6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711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261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423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71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80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81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A5E98-A895-4EFF-9767-A3A481026F17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71613DF-1BA5-4A4F-AFF0-5DBBFCB34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56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5131" y="517793"/>
            <a:ext cx="8911687" cy="528809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 цели программы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граждан, выразивших желание стать опекунами или попечителями совершеннолетних недееспособных или не полностью дееспособных граждан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8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8373" y="264405"/>
            <a:ext cx="10116239" cy="10355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-психологического тренинга с кандидатами в опекуны / попечители совершеннолетних граждан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4063" y="1299989"/>
            <a:ext cx="10928732" cy="5199963"/>
          </a:xfrm>
        </p:spPr>
        <p:txBody>
          <a:bodyPr>
            <a:noAutofit/>
          </a:bodyPr>
          <a:lstStyle/>
          <a:p>
            <a:pPr marL="0" indent="457200"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тренинга: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чувствами и  эмоциями.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адачи тренинга:</a:t>
            </a:r>
          </a:p>
          <a:p>
            <a:pPr indent="457200" algn="just">
              <a:spcBef>
                <a:spcPts val="0"/>
              </a:spcBef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глубление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о чувствах и эмоциях;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Bef>
                <a:spcPts val="0"/>
              </a:spcBef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 эмоциональной регуляции,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собственного эмоционального состояния, рефлексии его изменений, поиска и формирования ресурсов его гармонизации; </a:t>
            </a:r>
          </a:p>
          <a:p>
            <a:pPr indent="457200" algn="just">
              <a:spcBef>
                <a:spcPts val="0"/>
              </a:spcBef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безоценочного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принятия чувств;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Bef>
                <a:spcPts val="0"/>
              </a:spcBef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выражать эмоции; </a:t>
            </a:r>
          </a:p>
          <a:p>
            <a:pPr indent="457200" algn="just">
              <a:spcBef>
                <a:spcPts val="0"/>
              </a:spcBef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совладания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собственными чувствами, проявлениями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агрессии;</a:t>
            </a:r>
          </a:p>
          <a:p>
            <a:pPr indent="457200" algn="just">
              <a:spcBef>
                <a:spcPts val="0"/>
              </a:spcBef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эмпатии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Bef>
                <a:spcPts val="0"/>
              </a:spcBef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коммуникации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подопечным,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медицинским и иным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персоналом; </a:t>
            </a:r>
          </a:p>
          <a:p>
            <a:pPr indent="457200" algn="just">
              <a:spcBef>
                <a:spcPts val="0"/>
              </a:spcBef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решения проблем. 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 тренинга задействованы разные уровни работы с его участниками – информационный, личностный, поведенческий. В программе тренинга соединены мини-лекции, дискуссии, упражнения по отработке навыков, ролевые игры, разбор случаев, элементы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арттерапии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сказко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-терапии,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телесноориентированной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терапии (в виде специальных упражнений для развития тела), медитация и др. </a:t>
            </a:r>
          </a:p>
        </p:txBody>
      </p:sp>
    </p:spTree>
    <p:extLst>
      <p:ext uri="{BB962C8B-B14F-4D97-AF65-F5344CB8AC3E}">
        <p14:creationId xmlns:p14="http://schemas.microsoft.com/office/powerpoint/2010/main" val="4017665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1513" y="624110"/>
            <a:ext cx="9863099" cy="67588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основы разработки программы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1687" y="1222872"/>
            <a:ext cx="10402925" cy="517792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14-15 Правил подбора, учета и подготовки граждан, выразивших стать опекунами или попечителями совершеннолетних недееспособных или не полностью дееспособных граждан, утвержденными постановлением Правительства Российской Федерации от 17 ноября 2010 года №927 «Об отдельных вопросах осуществления опеки и попечительства в отношении совершеннолетних недееспособных или не полностью дееспособных граждан»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труда и социальной защиты Российской Федерации от 12 февраля 2020 года №58н «Об утверждении примерной программы подготовки граждан, выразивших желание стать опекунами или попечителями совершеннолетних недееспособных или не полностью дееспособных граждан».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49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0671" y="0"/>
            <a:ext cx="10413942" cy="68304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учебно-тематический план: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1349" y="594911"/>
            <a:ext cx="10623263" cy="6092327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в курс подготовки граждан, выразивших желание стать опекунами или попечителями совершеннолетних недееспособных или не полностью дееспособных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 цели программы подготовки граждан, выразивших желание стать опекунами или попечителями совершеннолетних недееспособных или не полностью дееспособных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законодательства Российской Федерации в сфере опеки и попечительства в отношении недееспособных и не полностью дееспособных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психиатрической помощью граждан, страдающих психическими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расстройствами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социального обслуживания недееспособным и не полностью дееспособным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состояния здоровья подопечных граждан. Осуществление ухода за инвалидами, гражданами пожилого возраста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дому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о мотивации опекунов и попечителей. Проведение оценки гражданами, выразившими желание стать опекунами или попечителями совершеннолетних недееспособных или не полностью дееспособных граждан, своих способностей обеспечить потребности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подопечных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безопасности подопечных. Меры по предотвращению совершения противоправных деяний недееспособными и не полностью дееспособными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гражданами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семьи в обеспечении достойного уровня жизни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подопечного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опекуна или попечителя с органами опеки и попечительства, с медицинскими организациями и организациями, оказывающими социальные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 освоения программы подготовки граждан, выразивших желание стать опекунами или попечителями совершеннолетних недееспособных или не полностью дееспособных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389943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7277" y="624110"/>
            <a:ext cx="10017335" cy="90723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выразившие желание стать опекунами, успешно освоившие программу должны иметь четкое представление: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8125" y="1531345"/>
            <a:ext cx="10116487" cy="480335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 защиты прав совершеннолетних недееспособных или не полностью дееспособных граждан;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 за жизнь и здоровье недееспособного или не полностью дееспособного гражданина;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потребностях, основах ухода за совершеннолетним недееспособным или не полностью дееспособным гражданином;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правилах обеспечения безопасности подопечных граждан как в доме, так и вне дома - на улице, в общественных местах;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 совершеннолетних недееспособных или не полностью дееспособных граждан как реабилитирующей среде.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532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243" y="242372"/>
            <a:ext cx="10039369" cy="8372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выразившие желание стать опекунами, успешно освоившие программу, должны знать: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4137" y="1079653"/>
            <a:ext cx="10025102" cy="5122843"/>
          </a:xfrm>
        </p:spPr>
        <p:txBody>
          <a:bodyPr>
            <a:normAutofit fontScale="92500" lnSpcReduction="20000"/>
          </a:bodyPr>
          <a:lstStyle/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обязанности, а также права и обязанности совершеннолетнего недееспособного или не полностью дееспособного гражданина;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психиатрической помощи и социальной поддержки;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обслуживания и виды социальных услуг;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здоровья подопечных граждан;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распоряжения недвижимым имуществом, принадлежащим подопечным гражданам;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снятия и расходования денежных средств со счетов недееспособных и не полностью дееспособных граждан, в том числе расходования сумм, зачисляемых на отдельный номинальный счет, открытый опекуном;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 опекунами или попечителями ежегодного отчета о хранении, использовании имущества подопечного гражданина и управление таким имуществом, требования к его заполнению;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 за ненадлежащее исполнение обязанностей;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порядок прекращения опеки и попечительства, порядок восстановления недееспособных или не полностью дееспособных граждан в дееспособности;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обжалования решений органов опеки и попечительства.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300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3553" y="253388"/>
            <a:ext cx="10491060" cy="903383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выразившие желание стать опекунами, успешно освоившие программу, должны уметь: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6771" y="1156771"/>
            <a:ext cx="10347841" cy="5420299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полученные знания на практике в отношении совершеннолетнего недееспособного или не полностью дееспособного гражданина;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безопасные условия для жизни подопечных граждан в доме и в обществе;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жестокого обращения с совершеннолетним недееспособным или не полностью дееспособным гражданином в семье;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возможный риск для жизни, здоровья и психологического благополучия совершеннолетнего недееспособного или не полностью дееспособного гражданина и создавать безопасную среду их обитания, исключающую домашний травматизм;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 подопечных граждан с учетом возможностей семьи совершеннолетних недееспособных или не полностью дееспособных граждан;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готовыми к сотрудничеству с другими членами семьи совершеннолетних недееспособных или не полностью дееспособных граждан в процессе ухода за подопечными гражданами;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заботиться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здоровье подопечного гражданина;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взаимодействовать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органами опеки и попечительства, с медицинскими организациями и организациями, оказывающими социальные услуги.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4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5155" y="187288"/>
            <a:ext cx="10259458" cy="64999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-психологический тренинг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3383" y="837283"/>
            <a:ext cx="10884665" cy="5684704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тренинги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групповая форма проводимой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направленная на приобретение новых полезных навыков поведения и общения, способов выражения эмоций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совладания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некоторыми нежелательными чертами характера. Проводит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тренинговые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программы психолог, длительность занятий и частота встреч определяется в зависимости от цели проводимого тренинга. Темой каждого психологического тренинга может быть любая социально-психологическая проблема или ситуация, требующая поведенческой отработки под присмотром специалиста-психолога. 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Специфические черты тренинга: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ряда принципов групповой работы;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нацеленность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психологическую помощь участникам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саморазвитии, при этом такая помощь исходит не только (а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не столько) от ведущего, но и от самих участников;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или менее постоянной группы (обычно от 7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15 человек);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пространственная организация (чаще всего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 в удобном изолированном помещении, участники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времени сидят в кругу);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взаимоотношениях участников группы, которые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анализируются по принципу «здесь и теперь»;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активных методов групповой работы;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субъективных чувств и эмоций участников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 друг друга и происходящего в группе,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вербализованная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раскованности и свободы общения, климат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429298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047" y="624110"/>
            <a:ext cx="10821566" cy="51062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тренинговые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методы: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1082" y="1233889"/>
            <a:ext cx="8915400" cy="4886653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Групповая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дискуссия (по содержанию: тематическая и биографическая, по уровню организации: структурированная и неструктурированная);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Игровые методы (ситуационно-ролевые игры, дидактические игры, творческие игры, имитационные игры, организационно-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игры, невербальные техники);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Методы, направленные на развитие социальной перцепции (вербальные и невербальные техники);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телесной терапии;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Медитативные техники.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16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9991" y="624110"/>
            <a:ext cx="10204622" cy="56571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эффективности тренинга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3383" y="1189822"/>
            <a:ext cx="10601229" cy="5210978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эгоцентрических позиций в поведении участников.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Обострение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чувствительности (снижение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коммуникационных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барьеров по отношению к другим людям).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Ослабление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защитных механизмов (меньшая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боязнь преодоления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стереотипов, большее самораскрытие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чувства ответственности за свои слова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поступки.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Объективизация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участников. У каждого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повышается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адекватность само-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творческого потенциала участников.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субъективного ощущения легкости в конце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 конце всего курса.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самодостаточности группы.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групповой работы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33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132</TotalTime>
  <Words>1049</Words>
  <Application>Microsoft Office PowerPoint</Application>
  <PresentationFormat>Широкоэкранный</PresentationFormat>
  <Paragraphs>82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Легкий дым</vt:lpstr>
      <vt:lpstr>Содержание и цели программы подготовки граждан, выразивших желание стать опекунами или попечителями совершеннолетних недееспособных или не полностью дееспособных граждан </vt:lpstr>
      <vt:lpstr>Нормативно-правовые основы разработки программы</vt:lpstr>
      <vt:lpstr>Примерный учебно-тематический план:</vt:lpstr>
      <vt:lpstr>Граждане, выразившие желание стать опекунами, успешно освоившие программу должны иметь четкое представление: </vt:lpstr>
      <vt:lpstr>Граждане, выразившие желание стать опекунами, успешно освоившие программу, должны знать: </vt:lpstr>
      <vt:lpstr>Граждане, выразившие желание стать опекунами, успешно освоившие программу, должны уметь: </vt:lpstr>
      <vt:lpstr>Обучающе-психологический тренинг</vt:lpstr>
      <vt:lpstr>Основные тренинговые методы:</vt:lpstr>
      <vt:lpstr>Критерии эффективности тренинга</vt:lpstr>
      <vt:lpstr>Программа обучающе-психологического тренинга с кандидатами в опекуны / попечители совершеннолетних граждан</vt:lpstr>
    </vt:vector>
  </TitlesOfParts>
  <Company>МГГУ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Содержание и цели программы подготовки граждан, выразивших желание стать опекунами или попечителями совершеннолетних недееспособных или не полностью дееспособных граждан </dc:title>
  <dc:creator>Сидорова Маргарита Ивановна</dc:creator>
  <cp:lastModifiedBy>Сидорова Маргарита Ивановна</cp:lastModifiedBy>
  <cp:revision>12</cp:revision>
  <dcterms:created xsi:type="dcterms:W3CDTF">2022-09-23T07:11:39Z</dcterms:created>
  <dcterms:modified xsi:type="dcterms:W3CDTF">2022-09-23T10:02:25Z</dcterms:modified>
</cp:coreProperties>
</file>